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igraemsa.ru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igraemsa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raemsa.ru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raemsa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raemsa.ru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igraemsa.ru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igraemsa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1000108"/>
            <a:ext cx="81439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Картотека компьютерных игр</a:t>
            </a:r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Королёва Татьяна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онстантиновна</a:t>
            </a:r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1285861"/>
            <a:ext cx="55007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Память - это важнейший вид умственной деятельности, развитие которого крайне необходимо начинать в раннем возрасте, ведь хорошая память позволит малышу лучше усваивать материал в детском саду и школе. Развивающие игры на память окажутся незаменимыми помощниками в тренировке зрительной и слуховой памяти. Игровые задания, направленные на запоминание различной информации, отличаются своей сложностью, поэтому вы всегда сможете выбрать игру, которая подходит малышу по возрасту.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Занимательные  игры на мышление обучат ребёнка выделять главное, обобщать и делать соответствующие умозаключения. Постепенно наши игры разовьют у ребёнка умение думать и рассуждать самостоятельно, что так важно для гармоничного развития.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 не забывайте, что помимо очевидной пользы вместе с нами вы прекрасно проведёте время.</a:t>
            </a:r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285860"/>
            <a:ext cx="3214710" cy="22383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7224" y="285728"/>
            <a:ext cx="7215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Игры , направленные </a:t>
            </a:r>
          </a:p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 развитие памяти, мышления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214290"/>
            <a:ext cx="52149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пару. Водный мир»</a:t>
            </a:r>
          </a:p>
          <a:p>
            <a:pPr marL="342900" indent="-342900"/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3-4 лет</a:t>
            </a:r>
          </a:p>
          <a:p>
            <a:endParaRPr lang="ru-RU" dirty="0" smtClean="0"/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Проверить свою память, наблюдательность помогут игры, развивающие память "Найди пару"! 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Перед тобой 12 перевернутых карточек, под которыми скрываются 6 пар одинаковых изображений. Щёлкай мышкой по карточке, запоминай, что на ней нарисовано и ищи точно такую же картинку. Одновременно могут быть открыты только 2 карточки, и если это пара - карточки остаются открытыми. В случае неудачи обе открытые карточки перевернутся, и тебе придется искать пару заново.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Эта игра достаточно простая, и если ты успешно с ней справился, поиграй в другие, более сложные, игры из серии "Найди пару"!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najdi-paru-vodnyj-m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28604"/>
            <a:ext cx="3286148" cy="264320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43372" y="285728"/>
            <a:ext cx="45005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«Рисуем животных»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www.bebylessons.ru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4-6 лет 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Нажимая на кнопки в правом столбике подбираем для своего животного конечности и мордочки. Из реальных животных там можно собрать: собаку, лося, медведя, осу и петуха. А  фантастических - ну очень большое количество, меняя каждый раз то расцветку тела, то ушки, то носики и ротики, то ручки и ножки по очереди.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3500462" cy="342902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14810" y="285728"/>
            <a:ext cx="46434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«Кто спрятался» </a:t>
            </a:r>
          </a:p>
          <a:p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5-7 лет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Как-то вечером герои нашей дидактической игры решили поиграть в прятки. Но в комнате не так много укромных мест, поэтому спрятаться удалось только одному зверьку. Внимательно посмотри на игроков, запомни их, ведь спустя несколько секунд кто-то из зверят спрячется! А тебе предстоит определить, кого из участников игры сейчас нет в комнате. Эта игра поможет развить зрительную память, а также отлично подойдет для тренировки мышления. Если у тебя не получилось пройти все задания без ошибок с первого раза, попробуй сыграть в игру еще раз, и у тебя обязательно все получится!</a:t>
            </a:r>
          </a:p>
          <a:p>
            <a:endParaRPr lang="ru-RU" dirty="0"/>
          </a:p>
        </p:txBody>
      </p:sp>
      <p:pic>
        <p:nvPicPr>
          <p:cNvPr id="3" name="Рисунок 2" descr="kto-spryatals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142852"/>
            <a:ext cx="3643338" cy="300039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70723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Игры на развитие внимания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Игры на внимание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требуют от ребёнка особой усидчивости и концентрации. Малышу предстоит искать спрятанные предметы, находить отличия между картинками, подбирать пары и определять лишние или одинаковые предметы. Также во время игры ребёнок встретится со многими другими заданиями, которые помогут ему стать наблюдательным, внимательным, сообразительным и научат принимать верные решения!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286124"/>
            <a:ext cx="3286148" cy="311945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ajdi-beloch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2857520" cy="221457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86116" y="285728"/>
            <a:ext cx="56436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«Найди белочек» </a:t>
            </a:r>
          </a:p>
          <a:p>
            <a:pPr marL="342900" indent="-342900"/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3-4 лет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Белочки - очень трудолюбивые зверьки! Для того, чтобы пережить холодную зиму и не остаться без пищи, они заранее начинают заготавливать припасы. Белки прыгают по лесу и собирают грибы и орехи, которые потом прячут в дуплах или закапывают в землю. Именно этим трудным занятием заняты 10 белочек в нашей игре на внимание. Но увидеть их на картинке не так-то просто, ведь белки маленькие зверьки, и могут без труда спрятаться, например, в траве, за кустом или среди веток деревьев. Но если внимательно присмотреться, то их всё же можно отыскать! Как только найдёшь белочку, сразу же щёлкай по ней мышкой, и она выскочит из своего укрытия!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gde-sy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2857520" cy="25717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14678" y="357166"/>
            <a:ext cx="56436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«Где сыр?»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4-6 лет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Правила игры очень простые: мышка прячет под одной из трёх мисочек кусочек сыра, а затем меняет тарелочки местами. Самое главное - это внимательно смотреть за всеми движениями мисочек, потому что затем нужно будет выбрать именно ту миску, под которой находится спрятанный сыр. Мышка приготовила 8 заданий разного уровня сложности: от самого простого к сложному, требующему особенной внимательности и наблюдательности. 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inok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57166"/>
            <a:ext cx="2571768" cy="21431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86116" y="428605"/>
            <a:ext cx="55721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«Бинокль»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5-7 лет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Если ты когда-нибудь смотрел в бинокль, то уже знаешь, что с помощью этого прибора можно увидеть предметы, которые находятся от нас на большом расстоянии. Однако в бинокль не получится увидеть всё пространство целиком, поэтому нужно перемещать прибор и внимательно рассматривать отдельные предметы.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этой детской игре на внимание "Бинокль" ты сможешь не только проявить всю свою наблюдательность, но и научишься пользоваться этим интересным оптическим прибором. Внимательно рассмотри закрытую картинку, постепенно перемещая бинокль с помощью мышки, а затем выбери то изображение, которые ты увидел. Между двумя похожими вариантами ответа есть одно отличие, которое тебе предстоит найти на главной картинке, чтобы сделать правильный выбор.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52"/>
            <a:ext cx="8429684" cy="6400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Математические игры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Обучение детей дошкольного возраста простым математическим приёмам является непростой задачей, поэтому знакомство малышей с математикой должно происходить в увлекательной и красочной атмосфере, способной заинтересовать любого, даже самого неусидчивого, ребёнка. И как нельзя лучше в этом помогут наши компьютерные игры по математике, которые позволяют легко, увлекательно, в игровой форме познакомить с цифрами, числами, геометрическими фигурами, основами счета, арифметическими действиями, понятиями «больше-меньше».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Решая задачи в играх по арифметике, ребёнок получает дополнительную мотивацию для нахождения правильного ответа. Малыш стремится получить награду, одержав победу в игре, а в игровом процессе отлично запоминается новая информация. Именно такая ненавязчивая, развлекательная форма, а не принудительное обучение, помогает родителям зажечь, а главное, поддержать интерес дошкольника к новому полезному материалу.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Важным достоинством обучения детей при помощи математических игр является наглядность изучаемого материала, которая развивает абстрактное мышление. Игры про цифры и числа с ярким привлекательным оформлением, основанные на понятных жизненных примерах, помогут ребёнку научиться анализировать, сопоставлять предметы, сравнивать их качества и запоминать арифметические действия. Вместе с  играми по математике все дети легко и быстро научатся считать, складывать, вычитать и умножать!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8992" y="214290"/>
            <a:ext cx="5286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«Изучаем геометрические формы.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 недостающую геометрическую форму.»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www.bebylessons.ru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для детей 3-4 лет.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 при помощи мышки выделить геометрическую форму отсутствующую на основной картинке. Каждый ответ ребенка будет сопровождаться небольшой анимацией.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formi_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2714644" cy="214314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868" y="285728"/>
            <a:ext cx="48577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«Яблоневый сад»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4-6 лет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Только посмотри на наш чудесный яблоневый сад! Садик небольшой, в нём растёт всего шесть молодых яблонь, зато на каждой из них уже созрели сочные, румяные плоды! Красные, жёлтые, зелёные - все они вкусные и сладкие, как на подбор! А ты можешь сосчитать, сколько яблок растёт на каждом дереве? Тогда эта интересная математическая игра для детей тебе по силам!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Твоя задача - найти деревья с одинаковым количеством яблок. Как только найдёшь две такие яблони, сразу же выделяй их по очереди щелчком мышки. Обрати внимание, что в каждом уровне будет не одна пара таких деревьев, а целых три, и тебе необходимо отыскать их все!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show_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42852"/>
            <a:ext cx="3000396" cy="264320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4744" y="285728"/>
            <a:ext cx="51435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«Где сыр?» </a:t>
            </a:r>
          </a:p>
          <a:p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igraemsa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детей 5-7 лет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Сыграй в новую математическую игру "Посчитай, сколько?", и ты не только потренируешься в количественном счёте, но и проверишь свои знания об окружающем мире! В каждом уровне игры ты увидишь красочную картинку, на которой нужно что-то посчитать. Прослушай или прочитай вопрос, немного подумай, а затем выбери правильный ответ с помощью мышки. На многие вопросы ты наверняка сможешь ответить и без картинки, но если у тебя возникнут сложности, рисунок на игровом поле тебе обязательно поможет!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Итак, скорее приступай к игре, а потом оставь комментарий, понравилось ли тебе играть и как быстро ты справился с заданиями.</a:t>
            </a:r>
          </a:p>
          <a:p>
            <a:endParaRPr lang="ru-RU" dirty="0"/>
          </a:p>
        </p:txBody>
      </p:sp>
      <p:pic>
        <p:nvPicPr>
          <p:cNvPr id="3" name="Рисунок 2" descr="show_pic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142852"/>
            <a:ext cx="2643206" cy="214314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881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20</cp:revision>
  <dcterms:created xsi:type="dcterms:W3CDTF">2015-09-26T09:52:07Z</dcterms:created>
  <dcterms:modified xsi:type="dcterms:W3CDTF">2016-12-22T08:08:04Z</dcterms:modified>
</cp:coreProperties>
</file>